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8"/>
  </p:notesMasterIdLst>
  <p:handoutMasterIdLst>
    <p:handoutMasterId r:id="rId9"/>
  </p:handoutMasterIdLst>
  <p:sldIdLst>
    <p:sldId id="355" r:id="rId5"/>
    <p:sldId id="379" r:id="rId6"/>
    <p:sldId id="3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83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Mastering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www.computer.org/csdl/magazine/co/2012/02/mco2012020007/13rRUy08Mz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711966" cy="1700849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JavaScript</a:t>
            </a:r>
            <a:r>
              <a:rPr lang="en-US" sz="3600" dirty="0"/>
              <a:t> by Ved Antani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5" y="2431719"/>
            <a:ext cx="5435026" cy="839951"/>
          </a:xfrm>
        </p:spPr>
        <p:txBody>
          <a:bodyPr>
            <a:normAutofit/>
          </a:bodyPr>
          <a:lstStyle/>
          <a:p>
            <a:r>
              <a:rPr lang="en-US" sz="3200" dirty="0"/>
              <a:t>Opening and Introduction</a:t>
            </a:r>
          </a:p>
        </p:txBody>
      </p:sp>
      <p:pic>
        <p:nvPicPr>
          <p:cNvPr id="19" name="Picture Placeholder 18" descr="Close Up of a chess board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434" r="18434"/>
          <a:stretch/>
        </p:blipFill>
        <p:spPr>
          <a:xfrm>
            <a:off x="6197600" y="574675"/>
            <a:ext cx="5445125" cy="5749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A1F15-7731-8DB1-C5C0-E738B282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34" y="913200"/>
            <a:ext cx="3393242" cy="4233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0D8DC-B05F-1809-F93C-F40B43E5FFDE}"/>
              </a:ext>
            </a:extLst>
          </p:cNvPr>
          <p:cNvSpPr txBox="1"/>
          <p:nvPr/>
        </p:nvSpPr>
        <p:spPr>
          <a:xfrm>
            <a:off x="0" y="0"/>
            <a:ext cx="12742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670B-1028-753A-D921-BEE49DA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6" y="3030037"/>
            <a:ext cx="4726132" cy="37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2DE-504D-1B3E-270D-16F0338D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E362004-FD6C-9D91-63AE-8F1B04F8AC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5" y="0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19A85-7547-CC9D-1FE5-53853862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1.1 Little bit of History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5EC72-F745-4105-47E1-C29A78CE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FA48-FF84-2622-81C7-69E11DAF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BB843-89FC-3AB1-1BF0-48282A6FB7A8}"/>
              </a:ext>
            </a:extLst>
          </p:cNvPr>
          <p:cNvSpPr txBox="1"/>
          <p:nvPr/>
        </p:nvSpPr>
        <p:spPr>
          <a:xfrm>
            <a:off x="6485" y="0"/>
            <a:ext cx="15132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EBE3B-7B79-B044-4D65-7E9F164E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295" y="1288569"/>
            <a:ext cx="6521979" cy="5158582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01C7B89C-03BF-C815-CF5B-CC3B6C8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06" y="3174476"/>
            <a:ext cx="6096000" cy="2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124F-8D04-6E9A-74B5-0E9963FD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24FD7BEF-F837-B3ED-9706-4EE9AED94A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-92074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B5981-6EBD-C5D4-B0A3-D837D478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1.2 How to Learn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3ABC-15BF-AA46-376A-B318C834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67D-F852-040F-2117-3AC60288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9FFB7-9E52-CB64-AFAD-1EF8B2127711}"/>
              </a:ext>
            </a:extLst>
          </p:cNvPr>
          <p:cNvSpPr txBox="1"/>
          <p:nvPr/>
        </p:nvSpPr>
        <p:spPr>
          <a:xfrm>
            <a:off x="6485" y="0"/>
            <a:ext cx="15132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2CE77-9532-8415-7CEE-A39C40C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70" y="1141491"/>
            <a:ext cx="7595192" cy="540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DF550-F13A-DDDC-8D9A-460477CF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28" y="2837467"/>
            <a:ext cx="4312384" cy="1482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E5FE1-F2CC-474F-51AD-E5184E4D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29" y="4485840"/>
            <a:ext cx="4312384" cy="16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623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50</TotalTime>
  <Words>35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Aller</vt:lpstr>
      <vt:lpstr>72 Black</vt:lpstr>
      <vt:lpstr>Aptos Narrow</vt:lpstr>
      <vt:lpstr>Arial</vt:lpstr>
      <vt:lpstr>Calibri</vt:lpstr>
      <vt:lpstr>Courier New</vt:lpstr>
      <vt:lpstr>Open sans</vt:lpstr>
      <vt:lpstr>Segoe UI</vt:lpstr>
      <vt:lpstr>MinimalXOVTI</vt:lpstr>
      <vt:lpstr>Mastering JavaScript by Ved Antani</vt:lpstr>
      <vt:lpstr>Ch1 JavaScript Primer – 1.1 Little bit of History</vt:lpstr>
      <vt:lpstr>Ch1 JavaScript Primer – 1.2 How to 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</cp:revision>
  <dcterms:created xsi:type="dcterms:W3CDTF">2025-03-22T01:09:02Z</dcterms:created>
  <dcterms:modified xsi:type="dcterms:W3CDTF">2025-03-22T02:05:25Z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2025-03-22T01:14:39Z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e4a1ee39-5095-4754-8575-98eae5d35cff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